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77" r:id="rId3"/>
    <p:sldId id="296" r:id="rId4"/>
    <p:sldId id="278" r:id="rId5"/>
    <p:sldId id="279" r:id="rId6"/>
    <p:sldId id="280" r:id="rId7"/>
    <p:sldId id="281" r:id="rId8"/>
    <p:sldId id="282" r:id="rId9"/>
    <p:sldId id="288" r:id="rId10"/>
    <p:sldId id="293" r:id="rId11"/>
    <p:sldId id="292" r:id="rId12"/>
    <p:sldId id="283" r:id="rId13"/>
    <p:sldId id="285" r:id="rId14"/>
    <p:sldId id="294" r:id="rId15"/>
    <p:sldId id="284" r:id="rId16"/>
    <p:sldId id="295" r:id="rId17"/>
    <p:sldId id="286" r:id="rId18"/>
    <p:sldId id="287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88" autoAdjust="0"/>
  </p:normalViewPr>
  <p:slideViewPr>
    <p:cSldViewPr>
      <p:cViewPr varScale="1">
        <p:scale>
          <a:sx n="144" d="100"/>
          <a:sy n="144" d="100"/>
        </p:scale>
        <p:origin x="-96" y="-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263AD-5B69-4226-B676-1AF6496BC8FA}" type="datetimeFigureOut">
              <a:rPr lang="zh-TW" altLang="en-US" smtClean="0"/>
              <a:t>2018/5/3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0016C-0AC8-4030-83D0-F06429D855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31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876551"/>
            <a:ext cx="7772400" cy="873919"/>
          </a:xfrm>
          <a:noFill/>
          <a:effectLst/>
        </p:spPr>
        <p:txBody>
          <a:bodyPr vert="horz" lIns="45720" rIns="45720" anchor="ctr">
            <a:noAutofit/>
          </a:bodyPr>
          <a:lstStyle>
            <a:lvl1pPr marL="115888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zh-TW" altLang="en-US" sz="3600" b="0" kern="1200" cap="none" spc="0" baseline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微軟正黑體" pitchFamily="34" charset="-120"/>
                <a:cs typeface="+mj-cs"/>
                <a:sym typeface="Calibri"/>
              </a:defRPr>
            </a:lvl1pPr>
          </a:lstStyle>
          <a:p>
            <a:pPr marL="115888" lv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/>
            </a:pPr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0050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圖片 7" descr="Create+Play_1.jpg"/>
          <p:cNvPicPr>
            <a:picLocks noChangeAspect="1"/>
          </p:cNvPicPr>
          <p:nvPr/>
        </p:nvPicPr>
        <p:blipFill rotWithShape="1">
          <a:blip r:embed="rId2" cstate="print"/>
          <a:srcRect t="23940" b="16329"/>
          <a:stretch/>
        </p:blipFill>
        <p:spPr>
          <a:xfrm>
            <a:off x="0" y="0"/>
            <a:ext cx="9144000" cy="25585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 smtClean="0"/>
              <a:t>Click icon to add picture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Larg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5978"/>
            <a:ext cx="8839200" cy="422672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42950"/>
            <a:ext cx="4419600" cy="3943350"/>
          </a:xfrm>
        </p:spPr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300" b="1">
                <a:solidFill>
                  <a:schemeClr val="tx2"/>
                </a:solidFill>
              </a:defRPr>
            </a:lvl1pPr>
            <a:lvl2pPr marL="548640" indent="-182880">
              <a:buFont typeface="Arial" pitchFamily="34" charset="0"/>
              <a:buChar char="•"/>
              <a:defRPr sz="1500"/>
            </a:lvl2pPr>
            <a:lvl3pPr marL="914400"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48200" y="742950"/>
            <a:ext cx="4343400" cy="3943350"/>
          </a:xfrm>
        </p:spPr>
        <p:txBody>
          <a:bodyPr>
            <a:normAutofit/>
          </a:bodyPr>
          <a:lstStyle>
            <a:lvl1pPr>
              <a:buFontTx/>
              <a:buBlip>
                <a:blip r:embed="rId2"/>
              </a:buBlip>
              <a:defRPr sz="2300" b="1">
                <a:solidFill>
                  <a:schemeClr val="tx2"/>
                </a:solidFill>
              </a:defRPr>
            </a:lvl1pPr>
            <a:lvl2pPr marL="548640" indent="-182880">
              <a:buFont typeface="Arial" pitchFamily="34" charset="0"/>
              <a:buChar char="•"/>
              <a:defRPr sz="1500"/>
            </a:lvl2pPr>
            <a:lvl3pPr marL="914400"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標題投影片 (無背景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  <a:noFill/>
          <a:effectLst/>
        </p:spPr>
        <p:txBody>
          <a:bodyPr vert="horz" lIns="45720" rIns="45720" anchor="ctr">
            <a:noAutofit/>
          </a:bodyPr>
          <a:lstStyle>
            <a:lvl1pPr marL="115888" indent="0" algn="ctr" defTabSz="914400" rtl="0" eaLnBrk="1" latinLnBrk="0" hangingPunct="1">
              <a:spcBef>
                <a:spcPct val="0"/>
              </a:spcBef>
              <a:buNone/>
              <a:defRPr kumimoji="0" lang="zh-TW" altLang="en-US" sz="3600" b="0" kern="1200" cap="none" spc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6286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2000" y="2914651"/>
            <a:ext cx="7772400" cy="1021556"/>
          </a:xfrm>
          <a:noFill/>
          <a:effectLst/>
        </p:spPr>
        <p:txBody>
          <a:bodyPr vert="horz" lIns="45720" rIns="45720" anchor="ctr">
            <a:noAutofit/>
          </a:bodyPr>
          <a:lstStyle>
            <a:lvl1pPr>
              <a:defRPr lang="zh-TW" altLang="en-US" dirty="0">
                <a:latin typeface="+mj-lt"/>
              </a:defRPr>
            </a:lvl1pPr>
          </a:lstStyle>
          <a:p>
            <a:pPr lvl="0"/>
            <a:r>
              <a:rPr lang="en-US" altLang="zh-TW" smtClean="0"/>
              <a:t>Click to edit Master title style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Z:\Upload\2MingYen\play\_archive2\play_ALL_02.jp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0"/>
            <a:ext cx="9144000" cy="2194560"/>
          </a:xfrm>
          <a:prstGeom prst="rect">
            <a:avLst/>
          </a:prstGeom>
          <a:noFill/>
        </p:spPr>
      </p:pic>
      <p:pic>
        <p:nvPicPr>
          <p:cNvPr id="8" name="圖片 7" descr="play_ALL_ok.jp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572003" y="1"/>
            <a:ext cx="4572001" cy="2212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sz="quarter" idx="10"/>
          </p:nvPr>
        </p:nvSpPr>
        <p:spPr>
          <a:xfrm>
            <a:off x="381000" y="914400"/>
            <a:ext cx="8382000" cy="3886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altLang="zh-TW" dirty="0" smtClean="0"/>
            </a:lvl1pPr>
            <a:lvl2pPr>
              <a:defRPr lang="en-US" altLang="zh-TW" dirty="0" smtClean="0"/>
            </a:lvl2pPr>
            <a:lvl3pPr>
              <a:defRPr lang="en-US" altLang="zh-TW" dirty="0" smtClean="0"/>
            </a:lvl3pPr>
            <a:lvl4pPr>
              <a:defRPr lang="en-US" altLang="zh-TW" dirty="0" smtClean="0"/>
            </a:lvl4pPr>
            <a:lvl5pPr>
              <a:defRPr lang="zh-TW" altLang="en-US" dirty="0"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16609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16609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sz="half" idx="13"/>
          </p:nvPr>
        </p:nvSpPr>
        <p:spPr>
          <a:xfrm>
            <a:off x="452438" y="3000379"/>
            <a:ext cx="4038600" cy="16609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9" name="內容版面配置區 3"/>
          <p:cNvSpPr>
            <a:spLocks noGrp="1"/>
          </p:cNvSpPr>
          <p:nvPr>
            <p:ph sz="half" idx="14"/>
          </p:nvPr>
        </p:nvSpPr>
        <p:spPr>
          <a:xfrm>
            <a:off x="4643438" y="3000379"/>
            <a:ext cx="4038600" cy="166093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4038600" cy="394335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2000" b="1">
                <a:latin typeface="Calibri" pitchFamily="34" charset="0"/>
              </a:defRPr>
            </a:lvl1pPr>
            <a:lvl2pPr marL="403225" indent="-177800">
              <a:spcBef>
                <a:spcPts val="300"/>
              </a:spcBef>
              <a:defRPr sz="1800">
                <a:latin typeface="Calibri" pitchFamily="34" charset="0"/>
              </a:defRPr>
            </a:lvl2pPr>
            <a:lvl3pPr marL="688975" indent="-177800">
              <a:spcBef>
                <a:spcPts val="0"/>
              </a:spcBef>
              <a:defRPr sz="1600">
                <a:latin typeface="Calibri" pitchFamily="34" charset="0"/>
              </a:defRPr>
            </a:lvl3pPr>
            <a:lvl4pPr marL="968375" indent="-161925">
              <a:defRPr sz="1400">
                <a:latin typeface="Calibri" pitchFamily="34" charset="0"/>
              </a:defRPr>
            </a:lvl4pPr>
            <a:lvl5pPr marL="1200150" indent="-166688">
              <a:defRPr sz="14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800100"/>
            <a:ext cx="4038600" cy="3943350"/>
          </a:xfrm>
        </p:spPr>
        <p:txBody>
          <a:bodyPr>
            <a:noAutofit/>
          </a:bodyPr>
          <a:lstStyle>
            <a:lvl1pPr>
              <a:defRPr sz="2000" b="1">
                <a:latin typeface="Calibri" pitchFamily="34" charset="0"/>
              </a:defRPr>
            </a:lvl1pPr>
            <a:lvl2pPr marL="403225" indent="-177800">
              <a:spcBef>
                <a:spcPts val="300"/>
              </a:spcBef>
              <a:defRPr sz="1800">
                <a:latin typeface="Calibri" pitchFamily="34" charset="0"/>
              </a:defRPr>
            </a:lvl2pPr>
            <a:lvl3pPr marL="688975" indent="-177800">
              <a:spcBef>
                <a:spcPts val="0"/>
              </a:spcBef>
              <a:tabLst/>
              <a:defRPr sz="1600">
                <a:latin typeface="Calibri" pitchFamily="34" charset="0"/>
              </a:defRPr>
            </a:lvl3pPr>
            <a:lvl4pPr marL="968375" indent="-173038">
              <a:defRPr sz="1400">
                <a:latin typeface="Calibri" pitchFamily="34" charset="0"/>
              </a:defRPr>
            </a:lvl4pPr>
            <a:lvl5pPr marL="1200150" indent="-166688">
              <a:defRPr sz="14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49352" y="4869657"/>
            <a:ext cx="381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735546"/>
            <a:ext cx="4040188" cy="37804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95536" y="1167595"/>
            <a:ext cx="4040188" cy="34270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4011" y="735546"/>
            <a:ext cx="4041775" cy="37804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1167595"/>
            <a:ext cx="4041775" cy="34270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ben_hall\Desktop\PowerDVD 14\Headers\PDVD14_cover.jpg"/>
          <p:cNvPicPr>
            <a:picLocks noChangeAspect="1" noChangeArrowheads="1"/>
          </p:cNvPicPr>
          <p:nvPr/>
        </p:nvPicPr>
        <p:blipFill>
          <a:blip r:embed="rId18" cstate="print"/>
          <a:srcRect t="90949"/>
          <a:stretch>
            <a:fillRect/>
          </a:stretch>
        </p:blipFill>
        <p:spPr bwMode="auto">
          <a:xfrm>
            <a:off x="0" y="4785996"/>
            <a:ext cx="9144000" cy="357504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76062" y="228600"/>
            <a:ext cx="8391876" cy="571500"/>
          </a:xfrm>
          <a:prstGeom prst="rect">
            <a:avLst/>
          </a:prstGeom>
          <a:noFill/>
          <a:effectLst/>
        </p:spPr>
        <p:txBody>
          <a:bodyPr vert="horz" lIns="45720" rIns="45720" anchor="ctr">
            <a:no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07179" y="895350"/>
            <a:ext cx="8329642" cy="382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343400" y="4836944"/>
            <a:ext cx="457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4" descr="http://sites.amd.com/PublishingImages/Public/Logo_CorporateLogos/160W/cyberlink-logo-apr08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8900" y="4818460"/>
            <a:ext cx="901700" cy="28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7" descr="CREATE-PLAY.png"/>
          <p:cNvPicPr>
            <a:picLocks noChangeAspect="1"/>
          </p:cNvPicPr>
          <p:nvPr/>
        </p:nvPicPr>
        <p:blipFill>
          <a:blip r:embed="rId20" cstate="print">
            <a:lum bright="100000"/>
          </a:blip>
          <a:srcRect/>
          <a:stretch>
            <a:fillRect/>
          </a:stretch>
        </p:blipFill>
        <p:spPr bwMode="auto">
          <a:xfrm>
            <a:off x="7086602" y="4823070"/>
            <a:ext cx="2038369" cy="306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marL="115888" indent="0" algn="ctr" defTabSz="914400" rtl="0" eaLnBrk="1" latinLnBrk="0" hangingPunct="1">
        <a:spcBef>
          <a:spcPct val="0"/>
        </a:spcBef>
        <a:buNone/>
        <a:defRPr kumimoji="0" lang="zh-TW" altLang="en-US" sz="2800" b="0" kern="1200" cap="none" spc="0" baseline="0" dirty="0">
          <a:ln>
            <a:noFill/>
          </a:ln>
          <a:solidFill>
            <a:srgbClr val="C00000"/>
          </a:solidFill>
          <a:effectLst/>
          <a:latin typeface="Calibri" pitchFamily="34" charset="0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1200"/>
        </a:spcBef>
        <a:buClr>
          <a:srgbClr val="C00000"/>
        </a:buClr>
        <a:buSzPct val="60000"/>
        <a:buFont typeface="Wingdings" pitchFamily="2" charset="2"/>
        <a:buChar char="u"/>
        <a:defRPr sz="2400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61975" indent="-214313" algn="l" defTabSz="914400" rtl="0" eaLnBrk="1" latinLnBrk="0" hangingPunct="1">
        <a:spcBef>
          <a:spcPts val="200"/>
        </a:spcBef>
        <a:buClr>
          <a:srgbClr val="375BB0"/>
        </a:buClr>
        <a:buSzPct val="60000"/>
        <a:buFont typeface="Wingdings" pitchFamily="2" charset="2"/>
        <a:buChar char="n"/>
        <a:defRPr sz="2000" kern="1200">
          <a:solidFill>
            <a:srgbClr val="254061"/>
          </a:solidFill>
          <a:latin typeface="+mj-lt"/>
          <a:ea typeface="+mn-ea"/>
          <a:cs typeface="+mn-cs"/>
        </a:defRPr>
      </a:lvl2pPr>
      <a:lvl3pPr marL="914400" indent="-231775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l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312863" indent="-282575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1546225" indent="-233363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ActionDirector</a:t>
            </a:r>
            <a:r>
              <a:rPr lang="en-US" altLang="zh-TW" dirty="0" smtClean="0"/>
              <a:t> Mobile</a:t>
            </a:r>
            <a:br>
              <a:rPr lang="en-US" altLang="zh-TW" dirty="0" smtClean="0"/>
            </a:br>
            <a:r>
              <a:rPr lang="en-US" altLang="zh-TW" dirty="0" smtClean="0"/>
              <a:t>v2.12 Proposal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PM: Elvis Chen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61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33" y="800100"/>
            <a:ext cx="2218134" cy="39433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Sticker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pic>
        <p:nvPicPr>
          <p:cNvPr id="13" name="內容版面配置區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5" b="7687"/>
          <a:stretch/>
        </p:blipFill>
        <p:spPr>
          <a:xfrm>
            <a:off x="5555974" y="1104071"/>
            <a:ext cx="2218134" cy="3034749"/>
          </a:xfrm>
          <a:prstGeom prst="rect">
            <a:avLst/>
          </a:prstGeom>
        </p:spPr>
      </p:pic>
      <p:sp>
        <p:nvSpPr>
          <p:cNvPr id="14" name="流程圖: 程序 13"/>
          <p:cNvSpPr/>
          <p:nvPr/>
        </p:nvSpPr>
        <p:spPr>
          <a:xfrm>
            <a:off x="5638800" y="4106559"/>
            <a:ext cx="2141934" cy="29399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內容版面配置區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65708" r="59223" b="30427"/>
          <a:stretch/>
        </p:blipFill>
        <p:spPr>
          <a:xfrm>
            <a:off x="7209741" y="3101834"/>
            <a:ext cx="207868" cy="152399"/>
          </a:xfrm>
          <a:prstGeom prst="rect">
            <a:avLst/>
          </a:prstGeom>
        </p:spPr>
      </p:pic>
      <p:pic>
        <p:nvPicPr>
          <p:cNvPr id="16" name="內容版面配置區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65708" r="59223" b="30427"/>
          <a:stretch/>
        </p:blipFill>
        <p:spPr>
          <a:xfrm>
            <a:off x="7205534" y="3901107"/>
            <a:ext cx="207868" cy="152399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1298713" y="285750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Current</a:t>
            </a:r>
            <a:endParaRPr lang="en-US" sz="1400" dirty="0"/>
          </a:p>
        </p:txBody>
      </p:sp>
      <p:sp>
        <p:nvSpPr>
          <p:cNvPr id="19" name="圓角矩形 18"/>
          <p:cNvSpPr/>
          <p:nvPr/>
        </p:nvSpPr>
        <p:spPr>
          <a:xfrm>
            <a:off x="6330321" y="272219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Web based</a:t>
            </a:r>
            <a:endParaRPr lang="en-US" sz="1400" dirty="0"/>
          </a:p>
        </p:txBody>
      </p:sp>
      <p:sp>
        <p:nvSpPr>
          <p:cNvPr id="20" name="矩形圖說文字 19"/>
          <p:cNvSpPr/>
          <p:nvPr/>
        </p:nvSpPr>
        <p:spPr>
          <a:xfrm>
            <a:off x="7803925" y="1200638"/>
            <a:ext cx="1268407" cy="309125"/>
          </a:xfrm>
          <a:prstGeom prst="wedgeRectCallout">
            <a:avLst>
              <a:gd name="adj1" fmla="val -59257"/>
              <a:gd name="adj2" fmla="val -258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Tap to show all </a:t>
            </a:r>
            <a:endParaRPr lang="en-US" sz="1200" dirty="0"/>
          </a:p>
        </p:txBody>
      </p:sp>
      <p:pic>
        <p:nvPicPr>
          <p:cNvPr id="21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5586">
            <a:off x="7448293" y="1217173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25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Sticker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298713" y="285750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Current</a:t>
            </a:r>
            <a:endParaRPr lang="en-US" sz="1400" dirty="0"/>
          </a:p>
        </p:txBody>
      </p:sp>
      <p:sp>
        <p:nvSpPr>
          <p:cNvPr id="11" name="圓角矩形 10"/>
          <p:cNvSpPr/>
          <p:nvPr/>
        </p:nvSpPr>
        <p:spPr>
          <a:xfrm>
            <a:off x="6330321" y="272219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Web based</a:t>
            </a:r>
            <a:endParaRPr lang="en-US" sz="1400" dirty="0"/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pic>
        <p:nvPicPr>
          <p:cNvPr id="18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75" y="801563"/>
            <a:ext cx="2215449" cy="3940423"/>
          </a:xfrm>
        </p:spPr>
      </p:pic>
      <p:sp>
        <p:nvSpPr>
          <p:cNvPr id="21" name="矩形圖說文字 20"/>
          <p:cNvSpPr/>
          <p:nvPr/>
        </p:nvSpPr>
        <p:spPr>
          <a:xfrm>
            <a:off x="7620000" y="742950"/>
            <a:ext cx="1447800" cy="721113"/>
          </a:xfrm>
          <a:prstGeom prst="wedgeRectCallout">
            <a:avLst>
              <a:gd name="adj1" fmla="val -68549"/>
              <a:gd name="adj2" fmla="val 4439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Tap a premium pack to IAP dialog</a:t>
            </a:r>
            <a:endParaRPr lang="en-US" sz="1200" dirty="0"/>
          </a:p>
        </p:txBody>
      </p:sp>
      <p:pic>
        <p:nvPicPr>
          <p:cNvPr id="22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6548">
            <a:off x="7619347" y="1282563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4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14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22" y="914400"/>
            <a:ext cx="2186755" cy="38862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Sticker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7" name="矩形圖說文字 16"/>
          <p:cNvSpPr/>
          <p:nvPr/>
        </p:nvSpPr>
        <p:spPr>
          <a:xfrm>
            <a:off x="1676400" y="1504950"/>
            <a:ext cx="1635740" cy="721113"/>
          </a:xfrm>
          <a:prstGeom prst="wedgeRectCallout">
            <a:avLst>
              <a:gd name="adj1" fmla="val 80579"/>
              <a:gd name="adj2" fmla="val -337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Tap to show demo video (from YouTube)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</a:t>
            </a: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33" y="800100"/>
            <a:ext cx="2218134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434548" y="4286202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Get more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1431234" y="3869097"/>
            <a:ext cx="533400" cy="533400"/>
          </a:xfrm>
          <a:prstGeom prst="fram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67" y="4171950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pic>
        <p:nvPicPr>
          <p:cNvPr id="23" name="內容版面配置區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4" b="26885"/>
          <a:stretch/>
        </p:blipFill>
        <p:spPr>
          <a:xfrm>
            <a:off x="5555974" y="1110698"/>
            <a:ext cx="2218134" cy="224536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3356067"/>
            <a:ext cx="1828800" cy="434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5586">
            <a:off x="6018072" y="1826286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圖說文字 25"/>
          <p:cNvSpPr/>
          <p:nvPr/>
        </p:nvSpPr>
        <p:spPr>
          <a:xfrm>
            <a:off x="3733800" y="1684715"/>
            <a:ext cx="1635740" cy="721113"/>
          </a:xfrm>
          <a:prstGeom prst="wedgeRectCallout">
            <a:avLst>
              <a:gd name="adj1" fmla="val 80579"/>
              <a:gd name="adj2" fmla="val -337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Tap a premium pack to IAP dialog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70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06" y="914400"/>
            <a:ext cx="2185987" cy="3886200"/>
          </a:xfrm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Title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矩形圖說文字 8"/>
          <p:cNvSpPr/>
          <p:nvPr/>
        </p:nvSpPr>
        <p:spPr>
          <a:xfrm>
            <a:off x="1524000" y="1657350"/>
            <a:ext cx="1635740" cy="721113"/>
          </a:xfrm>
          <a:prstGeom prst="wedgeRectCallout">
            <a:avLst>
              <a:gd name="adj1" fmla="val 80579"/>
              <a:gd name="adj2" fmla="val -337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Tap to show demo video (from YouTube)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818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</a:t>
            </a:r>
            <a:r>
              <a:rPr lang="en-US" dirty="0" smtClean="0"/>
              <a:t>Transition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33" y="800100"/>
            <a:ext cx="2218134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框架 24"/>
          <p:cNvSpPr/>
          <p:nvPr/>
        </p:nvSpPr>
        <p:spPr>
          <a:xfrm>
            <a:off x="1258958" y="3445033"/>
            <a:ext cx="533400" cy="533400"/>
          </a:xfrm>
          <a:prstGeom prst="fram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91" y="3747886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pic>
        <p:nvPicPr>
          <p:cNvPr id="27" name="內容版面配置區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0" b="7855"/>
          <a:stretch/>
        </p:blipFill>
        <p:spPr>
          <a:xfrm>
            <a:off x="5562600" y="1118152"/>
            <a:ext cx="2218134" cy="30148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638800" y="4126394"/>
            <a:ext cx="205740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5586">
            <a:off x="7472589" y="2740686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圖說文字 29"/>
          <p:cNvSpPr/>
          <p:nvPr/>
        </p:nvSpPr>
        <p:spPr>
          <a:xfrm>
            <a:off x="7780733" y="2038350"/>
            <a:ext cx="1296913" cy="587235"/>
          </a:xfrm>
          <a:prstGeom prst="wedgeRectCallout">
            <a:avLst>
              <a:gd name="adj1" fmla="val -75308"/>
              <a:gd name="adj2" fmla="val 534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Tap a premium pack to IAP dialog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15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06" y="914400"/>
            <a:ext cx="2185987" cy="38862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Transition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矩形圖說文字 7"/>
          <p:cNvSpPr/>
          <p:nvPr/>
        </p:nvSpPr>
        <p:spPr>
          <a:xfrm>
            <a:off x="1524000" y="1657350"/>
            <a:ext cx="1635740" cy="721113"/>
          </a:xfrm>
          <a:prstGeom prst="wedgeRectCallout">
            <a:avLst>
              <a:gd name="adj1" fmla="val 80579"/>
              <a:gd name="adj2" fmla="val -337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Tap to show demo video (from YouTube)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776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</a:p>
          <a:p>
            <a:pPr lvl="1"/>
            <a:r>
              <a:rPr lang="en-US" dirty="0" err="1" smtClean="0"/>
              <a:t>FullHD</a:t>
            </a:r>
            <a:r>
              <a:rPr lang="en-US" dirty="0" smtClean="0"/>
              <a:t> &amp; 4K output</a:t>
            </a:r>
          </a:p>
          <a:p>
            <a:pPr lvl="1"/>
            <a:r>
              <a:rPr lang="en-US" dirty="0" smtClean="0"/>
              <a:t>Remove watermark</a:t>
            </a:r>
          </a:p>
          <a:p>
            <a:pPr lvl="1"/>
            <a:r>
              <a:rPr lang="en-US" dirty="0" smtClean="0"/>
              <a:t>Remove ads</a:t>
            </a:r>
          </a:p>
          <a:p>
            <a:pPr lvl="1"/>
            <a:r>
              <a:rPr lang="en-US" dirty="0" smtClean="0"/>
              <a:t>Download all premium content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Subscription </a:t>
            </a:r>
            <a:r>
              <a:rPr lang="en-US" altLang="zh-TW" dirty="0" smtClean="0"/>
              <a:t>model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33" y="800100"/>
            <a:ext cx="2218134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6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</a:p>
          <a:p>
            <a:pPr lvl="1"/>
            <a:r>
              <a:rPr lang="en-US" dirty="0" smtClean="0"/>
              <a:t>Refer to U stickers</a:t>
            </a:r>
            <a:endParaRPr 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dirty="0"/>
              <a:t>D</a:t>
            </a:r>
            <a:r>
              <a:rPr lang="en-US" dirty="0" smtClean="0"/>
              <a:t>ownloaded Contents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6/13 GM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Selling </a:t>
            </a:r>
            <a:r>
              <a:rPr lang="en-US" altLang="zh-TW" dirty="0" smtClean="0"/>
              <a:t>contents</a:t>
            </a:r>
          </a:p>
          <a:p>
            <a:pPr lvl="1"/>
            <a:r>
              <a:rPr lang="en-US" altLang="zh-TW" dirty="0" smtClean="0"/>
              <a:t>Color preset</a:t>
            </a:r>
          </a:p>
          <a:p>
            <a:pPr lvl="1"/>
            <a:r>
              <a:rPr lang="en-US" altLang="zh-TW" dirty="0" smtClean="0"/>
              <a:t>Sticker</a:t>
            </a:r>
          </a:p>
          <a:p>
            <a:pPr lvl="1"/>
            <a:r>
              <a:rPr lang="en-US" altLang="zh-TW" dirty="0" smtClean="0"/>
              <a:t>Title</a:t>
            </a:r>
          </a:p>
          <a:p>
            <a:pPr lvl="1"/>
            <a:r>
              <a:rPr lang="en-US" altLang="zh-TW" dirty="0" smtClean="0"/>
              <a:t>Transition</a:t>
            </a:r>
          </a:p>
          <a:p>
            <a:r>
              <a:rPr lang="en-US" altLang="zh-TW" dirty="0" smtClean="0"/>
              <a:t>Web </a:t>
            </a:r>
            <a:r>
              <a:rPr lang="en-US" altLang="zh-TW" dirty="0"/>
              <a:t>based </a:t>
            </a:r>
            <a:r>
              <a:rPr lang="en-US" altLang="zh-TW" dirty="0" smtClean="0"/>
              <a:t>store</a:t>
            </a:r>
          </a:p>
          <a:p>
            <a:pPr lvl="1"/>
            <a:r>
              <a:rPr lang="en-US" altLang="zh-TW" dirty="0" smtClean="0"/>
              <a:t>Refer to PHD’s design</a:t>
            </a:r>
            <a:endParaRPr lang="en-US" altLang="zh-TW" dirty="0"/>
          </a:p>
          <a:p>
            <a:r>
              <a:rPr lang="en-US" altLang="zh-TW" dirty="0"/>
              <a:t>Subscription </a:t>
            </a:r>
            <a:r>
              <a:rPr lang="en-US" altLang="zh-TW" dirty="0" smtClean="0"/>
              <a:t>model</a:t>
            </a:r>
          </a:p>
          <a:p>
            <a:r>
              <a:rPr lang="en-US" dirty="0" smtClean="0"/>
              <a:t>Remove downloaded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V2.12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413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3" y="826503"/>
            <a:ext cx="2186353" cy="3890544"/>
          </a:xfrm>
        </p:spPr>
      </p:pic>
      <p:pic>
        <p:nvPicPr>
          <p:cNvPr id="13" name="內容版面配置區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Based Store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875" y1="68310" x2="56875" y2="68310"/>
                      </a14:backgroundRemoval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74" y="4234897"/>
            <a:ext cx="24684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圖說文字 11"/>
          <p:cNvSpPr/>
          <p:nvPr/>
        </p:nvSpPr>
        <p:spPr>
          <a:xfrm>
            <a:off x="228600" y="3638550"/>
            <a:ext cx="1143000" cy="705884"/>
          </a:xfrm>
          <a:prstGeom prst="wedgeRectCallout">
            <a:avLst>
              <a:gd name="adj1" fmla="val 131216"/>
              <a:gd name="adj2" fmla="val 48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New entry from home page</a:t>
            </a:r>
            <a:endParaRPr lang="en-US" sz="1200" dirty="0"/>
          </a:p>
        </p:txBody>
      </p:sp>
      <p:sp>
        <p:nvSpPr>
          <p:cNvPr id="15" name="矩形圖說文字 14"/>
          <p:cNvSpPr/>
          <p:nvPr/>
        </p:nvSpPr>
        <p:spPr>
          <a:xfrm>
            <a:off x="3886200" y="1352550"/>
            <a:ext cx="1143000" cy="705884"/>
          </a:xfrm>
          <a:prstGeom prst="wedgeRectCallout">
            <a:avLst>
              <a:gd name="adj1" fmla="val 108608"/>
              <a:gd name="adj2" fmla="val -625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 categories to switch</a:t>
            </a:r>
            <a:endParaRPr lang="en-US" sz="1200" dirty="0"/>
          </a:p>
        </p:txBody>
      </p:sp>
      <p:pic>
        <p:nvPicPr>
          <p:cNvPr id="16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312624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圖說文字 16"/>
          <p:cNvSpPr/>
          <p:nvPr/>
        </p:nvSpPr>
        <p:spPr>
          <a:xfrm>
            <a:off x="7413402" y="133350"/>
            <a:ext cx="1635740" cy="486413"/>
          </a:xfrm>
          <a:prstGeom prst="wedgeRectCallout">
            <a:avLst>
              <a:gd name="adj1" fmla="val -39731"/>
              <a:gd name="adj2" fmla="val 990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Unlock all: Tap to pop up subscription dialog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81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1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33" y="800100"/>
            <a:ext cx="2218134" cy="3943350"/>
          </a:xfrm>
        </p:spPr>
      </p:pic>
      <p:pic>
        <p:nvPicPr>
          <p:cNvPr id="19" name="內容版面配置區 1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Selling Content: Color Preset</a:t>
            </a:r>
            <a:endParaRPr lang="en-US" dirty="0"/>
          </a:p>
        </p:txBody>
      </p:sp>
      <p:sp>
        <p:nvSpPr>
          <p:cNvPr id="18" name="框架 17"/>
          <p:cNvSpPr/>
          <p:nvPr/>
        </p:nvSpPr>
        <p:spPr>
          <a:xfrm>
            <a:off x="2133600" y="3409950"/>
            <a:ext cx="533400" cy="533400"/>
          </a:xfrm>
          <a:prstGeom prst="fram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框架 19"/>
          <p:cNvSpPr/>
          <p:nvPr/>
        </p:nvSpPr>
        <p:spPr>
          <a:xfrm>
            <a:off x="5486400" y="3333750"/>
            <a:ext cx="533400" cy="533400"/>
          </a:xfrm>
          <a:prstGeom prst="fram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33" y="3712803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57" y="3607904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67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33" y="800100"/>
            <a:ext cx="2218134" cy="39433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Color Preset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228600" y="742950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Current</a:t>
            </a:r>
            <a:endParaRPr lang="en-US" sz="1400" dirty="0"/>
          </a:p>
        </p:txBody>
      </p:sp>
      <p:sp>
        <p:nvSpPr>
          <p:cNvPr id="11" name="圓角矩形 10"/>
          <p:cNvSpPr/>
          <p:nvPr/>
        </p:nvSpPr>
        <p:spPr>
          <a:xfrm>
            <a:off x="4419600" y="742950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Web based</a:t>
            </a:r>
            <a:endParaRPr lang="en-US" sz="1400" dirty="0"/>
          </a:p>
        </p:txBody>
      </p:sp>
      <p:pic>
        <p:nvPicPr>
          <p:cNvPr id="12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33550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pic>
        <p:nvPicPr>
          <p:cNvPr id="14" name="內容版面配置區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9" b="8108"/>
          <a:stretch/>
        </p:blipFill>
        <p:spPr>
          <a:xfrm>
            <a:off x="5562600" y="1123950"/>
            <a:ext cx="2218134" cy="301404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638800" y="4137990"/>
            <a:ext cx="2057400" cy="310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562350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02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33" y="800100"/>
            <a:ext cx="2218134" cy="3943350"/>
          </a:xfrm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Color Preset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228600" y="742950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Current</a:t>
            </a:r>
            <a:endParaRPr lang="en-US" sz="1400" dirty="0"/>
          </a:p>
        </p:txBody>
      </p:sp>
      <p:sp>
        <p:nvSpPr>
          <p:cNvPr id="9" name="圓角矩形 8"/>
          <p:cNvSpPr/>
          <p:nvPr/>
        </p:nvSpPr>
        <p:spPr>
          <a:xfrm>
            <a:off x="4419600" y="742950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Web based</a:t>
            </a:r>
            <a:endParaRPr lang="en-US" sz="1400" dirty="0"/>
          </a:p>
        </p:txBody>
      </p:sp>
      <p:sp>
        <p:nvSpPr>
          <p:cNvPr id="10" name="圓角矩形 9"/>
          <p:cNvSpPr/>
          <p:nvPr/>
        </p:nvSpPr>
        <p:spPr>
          <a:xfrm>
            <a:off x="5701748" y="3790950"/>
            <a:ext cx="1918252" cy="1524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Purchased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4133457" y="2977550"/>
            <a:ext cx="1352941" cy="546747"/>
          </a:xfrm>
          <a:prstGeom prst="wedgeRectCallout">
            <a:avLst>
              <a:gd name="adj1" fmla="val 68079"/>
              <a:gd name="adj2" fmla="val 127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If user purchased the IAP content, show “Purchased”</a:t>
            </a:r>
            <a:endParaRPr lang="en-US" sz="1200" dirty="0"/>
          </a:p>
        </p:txBody>
      </p:sp>
      <p:sp>
        <p:nvSpPr>
          <p:cNvPr id="12" name="矩形圖說文字 11"/>
          <p:cNvSpPr/>
          <p:nvPr/>
        </p:nvSpPr>
        <p:spPr>
          <a:xfrm>
            <a:off x="4110266" y="3993874"/>
            <a:ext cx="1352941" cy="546747"/>
          </a:xfrm>
          <a:prstGeom prst="wedgeRectCallout">
            <a:avLst>
              <a:gd name="adj1" fmla="val 68079"/>
              <a:gd name="adj2" fmla="val -237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If user subscribed, hide the button.</a:t>
            </a: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492" y="833916"/>
            <a:ext cx="223837" cy="22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圖說文字 12"/>
          <p:cNvSpPr/>
          <p:nvPr/>
        </p:nvSpPr>
        <p:spPr>
          <a:xfrm>
            <a:off x="7636565" y="1352550"/>
            <a:ext cx="1352941" cy="546747"/>
          </a:xfrm>
          <a:prstGeom prst="wedgeRectCallout">
            <a:avLst>
              <a:gd name="adj1" fmla="val -47993"/>
              <a:gd name="adj2" fmla="val -1134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 downloaded sticker, </a:t>
            </a:r>
            <a:r>
              <a:rPr lang="en-US" sz="1200" dirty="0" smtClean="0"/>
              <a:t>show </a:t>
            </a:r>
            <a:r>
              <a:rPr lang="en-US" sz="1200" dirty="0"/>
              <a:t>a button to delete 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9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</a:t>
            </a:r>
            <a:r>
              <a:rPr lang="en-US" dirty="0" smtClean="0"/>
              <a:t>Sticker</a:t>
            </a:r>
            <a:endParaRPr 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33" y="800100"/>
            <a:ext cx="2218134" cy="3943350"/>
          </a:xfrm>
        </p:spPr>
      </p:pic>
      <p:sp>
        <p:nvSpPr>
          <p:cNvPr id="9" name="框架 8"/>
          <p:cNvSpPr/>
          <p:nvPr/>
        </p:nvSpPr>
        <p:spPr>
          <a:xfrm>
            <a:off x="2710069" y="3461593"/>
            <a:ext cx="533400" cy="533400"/>
          </a:xfrm>
          <a:prstGeom prst="fram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02" y="3764446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框架 11"/>
          <p:cNvSpPr/>
          <p:nvPr/>
        </p:nvSpPr>
        <p:spPr>
          <a:xfrm>
            <a:off x="5635267" y="3869097"/>
            <a:ext cx="533400" cy="533400"/>
          </a:xfrm>
          <a:prstGeom prst="fram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71950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04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內容版面配置區 2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33" y="800100"/>
            <a:ext cx="2218134" cy="39433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Sticker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298713" y="285750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Current</a:t>
            </a:r>
            <a:endParaRPr lang="en-US" sz="1400" dirty="0"/>
          </a:p>
        </p:txBody>
      </p:sp>
      <p:sp>
        <p:nvSpPr>
          <p:cNvPr id="11" name="圓角矩形 10"/>
          <p:cNvSpPr/>
          <p:nvPr/>
        </p:nvSpPr>
        <p:spPr>
          <a:xfrm>
            <a:off x="6330321" y="272219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Web based</a:t>
            </a:r>
            <a:endParaRPr lang="en-US" sz="1400" dirty="0"/>
          </a:p>
        </p:txBody>
      </p:sp>
      <p:pic>
        <p:nvPicPr>
          <p:cNvPr id="12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33550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圖說文字 26"/>
          <p:cNvSpPr/>
          <p:nvPr/>
        </p:nvSpPr>
        <p:spPr>
          <a:xfrm>
            <a:off x="7413402" y="133350"/>
            <a:ext cx="1635740" cy="486413"/>
          </a:xfrm>
          <a:prstGeom prst="wedgeRectCallout">
            <a:avLst>
              <a:gd name="adj1" fmla="val -39731"/>
              <a:gd name="adj2" fmla="val 990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Unlock all: Tap to pop up subscription dialog</a:t>
            </a:r>
            <a:endParaRPr lang="en-US" sz="1200" dirty="0"/>
          </a:p>
        </p:txBody>
      </p:sp>
      <p:pic>
        <p:nvPicPr>
          <p:cNvPr id="31" name="內容版面配置區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2" b="8729"/>
          <a:stretch/>
        </p:blipFill>
        <p:spPr>
          <a:xfrm>
            <a:off x="5562600" y="1119530"/>
            <a:ext cx="2218134" cy="2987029"/>
          </a:xfrm>
          <a:prstGeom prst="rect">
            <a:avLst/>
          </a:prstGeom>
        </p:spPr>
      </p:pic>
      <p:sp>
        <p:nvSpPr>
          <p:cNvPr id="7" name="矩形圖說文字 6"/>
          <p:cNvSpPr/>
          <p:nvPr/>
        </p:nvSpPr>
        <p:spPr>
          <a:xfrm>
            <a:off x="3926860" y="1473584"/>
            <a:ext cx="1635740" cy="721113"/>
          </a:xfrm>
          <a:prstGeom prst="wedgeRectCallout">
            <a:avLst>
              <a:gd name="adj1" fmla="val 90301"/>
              <a:gd name="adj2" fmla="val 39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Premium pack has the icon to show how many stickers per pack</a:t>
            </a:r>
            <a:endParaRPr lang="en-US" sz="1200" dirty="0"/>
          </a:p>
        </p:txBody>
      </p:sp>
      <p:sp>
        <p:nvSpPr>
          <p:cNvPr id="26" name="矩形圖說文字 25"/>
          <p:cNvSpPr/>
          <p:nvPr/>
        </p:nvSpPr>
        <p:spPr>
          <a:xfrm>
            <a:off x="3930173" y="2314066"/>
            <a:ext cx="1635740" cy="470547"/>
          </a:xfrm>
          <a:prstGeom prst="wedgeRectCallout">
            <a:avLst>
              <a:gd name="adj1" fmla="val 62145"/>
              <a:gd name="adj2" fmla="val -696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the IAP price</a:t>
            </a:r>
            <a:endParaRPr lang="en-US" sz="1200" dirty="0"/>
          </a:p>
        </p:txBody>
      </p:sp>
      <p:sp>
        <p:nvSpPr>
          <p:cNvPr id="29" name="流程圖: 程序 28"/>
          <p:cNvSpPr/>
          <p:nvPr/>
        </p:nvSpPr>
        <p:spPr>
          <a:xfrm>
            <a:off x="5638800" y="4106559"/>
            <a:ext cx="2141934" cy="29399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圖說文字 32"/>
          <p:cNvSpPr/>
          <p:nvPr/>
        </p:nvSpPr>
        <p:spPr>
          <a:xfrm>
            <a:off x="7696200" y="1949706"/>
            <a:ext cx="1352941" cy="309125"/>
          </a:xfrm>
          <a:prstGeom prst="wedgeRectCallout">
            <a:avLst>
              <a:gd name="adj1" fmla="val -43585"/>
              <a:gd name="adj2" fmla="val -966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Scroll left&lt;-&gt;right</a:t>
            </a:r>
            <a:endParaRPr lang="en-US" sz="1200" dirty="0"/>
          </a:p>
        </p:txBody>
      </p:sp>
      <p:pic>
        <p:nvPicPr>
          <p:cNvPr id="13" name="Picture 2" descr="C:\Users\elvis_chen\Dropbox\PDRM\gesture_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6548">
            <a:off x="6537487" y="2958124"/>
            <a:ext cx="616286" cy="110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圖說文字 34"/>
          <p:cNvSpPr/>
          <p:nvPr/>
        </p:nvSpPr>
        <p:spPr>
          <a:xfrm>
            <a:off x="7696201" y="2596502"/>
            <a:ext cx="1352941" cy="546747"/>
          </a:xfrm>
          <a:prstGeom prst="wedgeRectCallout">
            <a:avLst>
              <a:gd name="adj1" fmla="val -71501"/>
              <a:gd name="adj2" fmla="val -1195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For downloaded sticker, has a button to delete it</a:t>
            </a:r>
            <a:endParaRPr lang="en-US" sz="1200" dirty="0"/>
          </a:p>
        </p:txBody>
      </p:sp>
      <p:sp>
        <p:nvSpPr>
          <p:cNvPr id="32" name="矩形 31"/>
          <p:cNvSpPr/>
          <p:nvPr/>
        </p:nvSpPr>
        <p:spPr>
          <a:xfrm>
            <a:off x="6629400" y="2104269"/>
            <a:ext cx="146342" cy="18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圖說文字 40"/>
          <p:cNvSpPr/>
          <p:nvPr/>
        </p:nvSpPr>
        <p:spPr>
          <a:xfrm>
            <a:off x="4133457" y="2977550"/>
            <a:ext cx="1352941" cy="546747"/>
          </a:xfrm>
          <a:prstGeom prst="wedgeRectCallout">
            <a:avLst>
              <a:gd name="adj1" fmla="val 65630"/>
              <a:gd name="adj2" fmla="val -9772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Free stickers are sorted by time and download count</a:t>
            </a:r>
            <a:endParaRPr lang="en-US" sz="1200" dirty="0"/>
          </a:p>
        </p:txBody>
      </p:sp>
      <p:sp>
        <p:nvSpPr>
          <p:cNvPr id="42" name="矩形圖說文字 41"/>
          <p:cNvSpPr/>
          <p:nvPr/>
        </p:nvSpPr>
        <p:spPr>
          <a:xfrm>
            <a:off x="3926860" y="819150"/>
            <a:ext cx="1635740" cy="530612"/>
          </a:xfrm>
          <a:prstGeom prst="wedgeRectCallout">
            <a:avLst>
              <a:gd name="adj1" fmla="val 62350"/>
              <a:gd name="adj2" fmla="val 480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Premium pack has independent category and sort by time </a:t>
            </a:r>
            <a:endParaRPr lang="en-US" sz="1200" dirty="0"/>
          </a:p>
        </p:txBody>
      </p:sp>
      <p:sp>
        <p:nvSpPr>
          <p:cNvPr id="43" name="矩形圖說文字 42"/>
          <p:cNvSpPr/>
          <p:nvPr/>
        </p:nvSpPr>
        <p:spPr>
          <a:xfrm>
            <a:off x="4133456" y="3594604"/>
            <a:ext cx="1352941" cy="546747"/>
          </a:xfrm>
          <a:prstGeom prst="wedgeRectCallout">
            <a:avLst>
              <a:gd name="adj1" fmla="val 74936"/>
              <a:gd name="adj2" fmla="val 16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Free stickers are all single template, not a pack.</a:t>
            </a:r>
            <a:endParaRPr lang="en-US" sz="1200" dirty="0"/>
          </a:p>
        </p:txBody>
      </p:sp>
      <p:pic>
        <p:nvPicPr>
          <p:cNvPr id="44" name="內容版面配置區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65708" r="59223" b="30427"/>
          <a:stretch/>
        </p:blipFill>
        <p:spPr>
          <a:xfrm>
            <a:off x="7209741" y="3101834"/>
            <a:ext cx="207868" cy="152399"/>
          </a:xfrm>
          <a:prstGeom prst="rect">
            <a:avLst/>
          </a:prstGeom>
        </p:spPr>
      </p:pic>
      <p:pic>
        <p:nvPicPr>
          <p:cNvPr id="45" name="內容版面配置區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65708" r="59223" b="30427"/>
          <a:stretch/>
        </p:blipFill>
        <p:spPr>
          <a:xfrm>
            <a:off x="7205534" y="3901107"/>
            <a:ext cx="207868" cy="152399"/>
          </a:xfrm>
          <a:prstGeom prst="rect">
            <a:avLst/>
          </a:prstGeom>
        </p:spPr>
      </p:pic>
      <p:sp>
        <p:nvSpPr>
          <p:cNvPr id="46" name="矩形圖說文字 45"/>
          <p:cNvSpPr/>
          <p:nvPr/>
        </p:nvSpPr>
        <p:spPr>
          <a:xfrm>
            <a:off x="7620000" y="3499397"/>
            <a:ext cx="1352941" cy="546747"/>
          </a:xfrm>
          <a:prstGeom prst="wedgeRectCallout">
            <a:avLst>
              <a:gd name="adj1" fmla="val -133210"/>
              <a:gd name="adj2" fmla="val -1074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Tap to download free sticker</a:t>
            </a:r>
            <a:endParaRPr lang="en-US" sz="1200" dirty="0"/>
          </a:p>
        </p:txBody>
      </p:sp>
      <p:sp>
        <p:nvSpPr>
          <p:cNvPr id="47" name="矩形圖說文字 46"/>
          <p:cNvSpPr/>
          <p:nvPr/>
        </p:nvSpPr>
        <p:spPr>
          <a:xfrm>
            <a:off x="152400" y="2091309"/>
            <a:ext cx="1352941" cy="546747"/>
          </a:xfrm>
          <a:prstGeom prst="wedgeRectCallout">
            <a:avLst>
              <a:gd name="adj1" fmla="val 59753"/>
              <a:gd name="adj2" fmla="val -8317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Tap to download free sticker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1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  <p:bldP spid="26" grpId="0" animBg="1"/>
      <p:bldP spid="33" grpId="0" animBg="1"/>
      <p:bldP spid="35" grpId="0" animBg="1"/>
      <p:bldP spid="41" grpId="0" animBg="1"/>
      <p:bldP spid="42" grpId="0" animBg="1"/>
      <p:bldP spid="43" grpId="0" animBg="1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33" y="800100"/>
            <a:ext cx="2218134" cy="394335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Content: Sticker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33" y="800100"/>
            <a:ext cx="2218134" cy="3943350"/>
          </a:xfrm>
        </p:spPr>
      </p:pic>
      <p:pic>
        <p:nvPicPr>
          <p:cNvPr id="13" name="內容版面配置區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5" b="7687"/>
          <a:stretch/>
        </p:blipFill>
        <p:spPr>
          <a:xfrm>
            <a:off x="5555974" y="1104071"/>
            <a:ext cx="2218134" cy="3034749"/>
          </a:xfrm>
          <a:prstGeom prst="rect">
            <a:avLst/>
          </a:prstGeom>
        </p:spPr>
      </p:pic>
      <p:sp>
        <p:nvSpPr>
          <p:cNvPr id="14" name="流程圖: 程序 13"/>
          <p:cNvSpPr/>
          <p:nvPr/>
        </p:nvSpPr>
        <p:spPr>
          <a:xfrm>
            <a:off x="5638800" y="4106559"/>
            <a:ext cx="2141934" cy="29399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內容版面配置區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65708" r="59223" b="30427"/>
          <a:stretch/>
        </p:blipFill>
        <p:spPr>
          <a:xfrm>
            <a:off x="7209741" y="3101834"/>
            <a:ext cx="207868" cy="152399"/>
          </a:xfrm>
          <a:prstGeom prst="rect">
            <a:avLst/>
          </a:prstGeom>
        </p:spPr>
      </p:pic>
      <p:pic>
        <p:nvPicPr>
          <p:cNvPr id="16" name="內容版面配置區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65708" r="59223" b="30427"/>
          <a:stretch/>
        </p:blipFill>
        <p:spPr>
          <a:xfrm>
            <a:off x="7205534" y="3901107"/>
            <a:ext cx="207868" cy="152399"/>
          </a:xfrm>
          <a:prstGeom prst="rect">
            <a:avLst/>
          </a:prstGeom>
        </p:spPr>
      </p:pic>
      <p:sp>
        <p:nvSpPr>
          <p:cNvPr id="17" name="矩形圖說文字 16"/>
          <p:cNvSpPr/>
          <p:nvPr/>
        </p:nvSpPr>
        <p:spPr>
          <a:xfrm>
            <a:off x="4133456" y="2980859"/>
            <a:ext cx="1352941" cy="546747"/>
          </a:xfrm>
          <a:prstGeom prst="wedgeRectCallout">
            <a:avLst>
              <a:gd name="adj1" fmla="val -224794"/>
              <a:gd name="adj2" fmla="val -24921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may preview it after downloading</a:t>
            </a:r>
            <a:endParaRPr lang="en-US" sz="1200" dirty="0"/>
          </a:p>
        </p:txBody>
      </p:sp>
      <p:sp>
        <p:nvSpPr>
          <p:cNvPr id="10" name="矩形圖說文字 9"/>
          <p:cNvSpPr/>
          <p:nvPr/>
        </p:nvSpPr>
        <p:spPr>
          <a:xfrm>
            <a:off x="4133457" y="2977550"/>
            <a:ext cx="1352941" cy="546747"/>
          </a:xfrm>
          <a:prstGeom prst="wedgeRectCallout">
            <a:avLst>
              <a:gd name="adj1" fmla="val 85710"/>
              <a:gd name="adj2" fmla="val -431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User may preview it after downloading</a:t>
            </a:r>
            <a:endParaRPr lang="en-US" sz="1200" dirty="0"/>
          </a:p>
        </p:txBody>
      </p:sp>
      <p:sp>
        <p:nvSpPr>
          <p:cNvPr id="18" name="圓角矩形 17"/>
          <p:cNvSpPr/>
          <p:nvPr/>
        </p:nvSpPr>
        <p:spPr>
          <a:xfrm>
            <a:off x="1298713" y="285750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Current</a:t>
            </a:r>
            <a:endParaRPr lang="en-US" sz="1400" dirty="0"/>
          </a:p>
        </p:txBody>
      </p:sp>
      <p:sp>
        <p:nvSpPr>
          <p:cNvPr id="19" name="圓角矩形 18"/>
          <p:cNvSpPr/>
          <p:nvPr/>
        </p:nvSpPr>
        <p:spPr>
          <a:xfrm>
            <a:off x="6330321" y="272219"/>
            <a:ext cx="10668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Web based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625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theme/theme1.xml><?xml version="1.0" encoding="utf-8"?>
<a:theme xmlns:a="http://schemas.openxmlformats.org/drawingml/2006/main" name="CREATE_Director_Fami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CyberLink Template 2016 09 (Wide)</Template>
  <TotalTime>15487</TotalTime>
  <Words>339</Words>
  <Application>Microsoft Office PowerPoint</Application>
  <PresentationFormat>如螢幕大小 (16:9)</PresentationFormat>
  <Paragraphs>94</Paragraphs>
  <Slides>18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CREATE_Director_Family</vt:lpstr>
      <vt:lpstr>ActionDirector Mobile v2.12 Proposal</vt:lpstr>
      <vt:lpstr>V2.12</vt:lpstr>
      <vt:lpstr>Web Based Store</vt:lpstr>
      <vt:lpstr>Selling Content: Color Preset</vt:lpstr>
      <vt:lpstr>Selling Content: Color Preset</vt:lpstr>
      <vt:lpstr>Selling Content: Color Preset</vt:lpstr>
      <vt:lpstr>Selling Content: Sticker</vt:lpstr>
      <vt:lpstr>Selling Content: Sticker</vt:lpstr>
      <vt:lpstr>Selling Content: Sticker</vt:lpstr>
      <vt:lpstr>Selling Content: Sticker</vt:lpstr>
      <vt:lpstr>Selling Content: Sticker</vt:lpstr>
      <vt:lpstr>Selling Content: Sticker</vt:lpstr>
      <vt:lpstr>Selling Content: Title</vt:lpstr>
      <vt:lpstr>Selling Content: Title</vt:lpstr>
      <vt:lpstr>Selling Content: Transition</vt:lpstr>
      <vt:lpstr>Selling Content: Transition</vt:lpstr>
      <vt:lpstr>Subscription model</vt:lpstr>
      <vt:lpstr>Remove Downloaded Contents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ActionDirector Mobile Feature Proposal</dc:title>
  <dc:creator>Elvis Chen (PM)</dc:creator>
  <cp:lastModifiedBy>Elvis Chen (PM)</cp:lastModifiedBy>
  <cp:revision>134</cp:revision>
  <dcterms:created xsi:type="dcterms:W3CDTF">2006-08-16T00:00:00Z</dcterms:created>
  <dcterms:modified xsi:type="dcterms:W3CDTF">2018-05-03T12:29:43Z</dcterms:modified>
</cp:coreProperties>
</file>